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65167-CA16-24E0-20C8-4EB7CC055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2E23E1-847E-3F0E-4296-48E5FC6D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541B18-9568-9549-8124-CD3910FB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D6BF9-6496-6C9E-6A09-B62FC895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D1721C-34C5-8033-25DD-CDCAC416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5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C68AC-1553-AB27-0277-A17B1101A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382ED7-63CD-463D-6300-40B3EB573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DF8417-5661-1D84-F882-EC9F95D4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56202-F1B4-0834-7823-B3B8EA1C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3AB7A-E094-4989-8CFF-BFAF864E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60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B8B33D-C8E5-3815-8AEA-4AF6EFDEB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EAD6DE-EAEA-9E7D-DCBB-036A00658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9AB854-8C99-8084-2FEF-6E7E7130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71CE36-9E69-87B2-1BC8-B4C10A0B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ED9D9-5622-89CB-5307-19E73E1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54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31E21-9556-5C41-657E-A0823454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C6AFAB-3E75-0F53-8A71-0A96405AA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FB6835-E102-7335-0BDF-CEDFE994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99021-3E03-E829-3E75-38CA32D6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BCC92-6E23-85CA-D2AE-54317A6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74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8649E-E625-88AB-0C58-D37F94CB0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26B8A-A762-4460-31C5-63717B91F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6428C8-9DDF-CBCB-32C3-724A64E0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043A7-7A1C-D131-145B-0AC14E3E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10A69-CC71-C095-FEE0-54366A90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4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FF980-8420-EA0A-5BFB-456BF3CA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C27A1-61E8-C411-CFC5-028D4317E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0748BD-EBBE-5EE0-E340-3F2813F73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C0062-C061-F719-94FE-B03537B7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FD59E-9E5A-F6AD-83E0-498D7C7D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7905BA-1C78-D845-F743-138C85C5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5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C17A9-53C0-7B2D-168C-E0C2759B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77707B-36CE-EE91-E18B-4CF6F513C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1DFA13-F77B-1935-7E5F-1E1A6E35D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3949E-8578-B449-68E0-816329771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1FFBD8-FA4C-8393-2163-771D1C110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41C038-0E49-283F-D077-CF8E436B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4DC6F9-A6D1-36F7-B6B3-26917147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A4004F-7308-DFF3-F45F-1495C730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4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B6177-8ABE-E970-6792-DF0D7B3A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5B3AA3-2F9D-D217-258E-647BE02E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39F1E4-219B-A103-6531-2E634FDA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CCC955-AED7-C644-E4A3-45F24BEA0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04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4713CB-84B5-8D3F-3DFE-F2437F6D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7D3B32-157F-85E7-C225-5F78D3A8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5ADD5-5EE4-16B6-8517-CDCCF050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51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188EC-8356-AB11-FD67-5273D966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A2107C-08AE-14F8-591E-982CB0F53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431CF4-7DAE-9654-C68B-0DF985CA4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6D2BC0-3174-3356-E1EA-E9261D99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AE0DA1-B881-1208-9B0A-46DF6EF4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C3BC57-02E7-2566-A3CC-DDDC92CC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3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ABF10-77B2-4D2B-8EB8-8186020B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D31BD8-D718-52C4-2E00-BA881A589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8E080-1FD6-5B8D-4B50-D189934E5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534B38-193D-FC1E-D363-E0A6D5AD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B730C4-F656-CFD0-670F-7353401B7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515BA3-8137-D44B-4950-88E9D1CE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36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F71A4C-DD1C-C352-A4ED-D9057A33A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35F0FA-2465-75DC-CE4F-E884D964F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D61F0-EBB1-7294-A931-35E99DE9D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B7444-C4BA-4F36-99D3-BA0254B3CEBD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89848-229F-3831-F729-8AE0CB5DE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D3FBCF-5CA5-B34C-ED34-4DB60DECD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2ED0-552A-4255-A7F3-A6A5FF40B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17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C5E0B-BE9E-42B7-34EC-CAFCE936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83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07F397-2414-86B5-74DA-B63B628F6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9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F9C639-C105-6D0E-44BF-418B3C341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U">
            <a:hlinkClick r:id="" action="ppaction://media"/>
            <a:extLst>
              <a:ext uri="{FF2B5EF4-FFF2-40B4-BE49-F238E27FC236}">
                <a16:creationId xmlns:a16="http://schemas.microsoft.com/office/drawing/2014/main" id="{C449E927-DBAD-9A90-4B93-7C92B7DDC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1" y="1171575"/>
            <a:ext cx="7315198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7D0196-557E-E1F7-B1DD-3929237C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C782F-35EF-B17F-ABA2-D572B92C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6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C2ADCA-9F13-F29B-3597-C3B72E6BB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demonstration">
            <a:hlinkClick r:id="" action="ppaction://media"/>
            <a:extLst>
              <a:ext uri="{FF2B5EF4-FFF2-40B4-BE49-F238E27FC236}">
                <a16:creationId xmlns:a16="http://schemas.microsoft.com/office/drawing/2014/main" id="{342019FC-536C-17C8-AAE1-7724AD3AFA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9334" y="942976"/>
            <a:ext cx="9313332" cy="52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5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A39296-63A7-ECCE-9E55-7FD16F135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51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6474EB-2293-72F6-C8B5-7831C5B4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9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4040C8-D443-C08F-3512-668ECB4C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6A244E-812F-FC74-E18B-EEEFC4F5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6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E26A10-3D39-327F-83DC-6B3CF1C9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1B3AD5-57EC-C532-0329-48735C63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2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E77CAB-377F-F6C5-A965-49DC39E6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51F885-F383-F7D1-75A0-805C0ADC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1C276D-84AC-9EF6-E6C9-47DF160E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7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192842-6A3F-5DEE-233B-677E3F68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89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B4A401-FB3C-0476-8B62-3279E8F68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idar">
            <a:hlinkClick r:id="" action="ppaction://media"/>
            <a:extLst>
              <a:ext uri="{FF2B5EF4-FFF2-40B4-BE49-F238E27FC236}">
                <a16:creationId xmlns:a16="http://schemas.microsoft.com/office/drawing/2014/main" id="{23782DEA-1C8D-C79D-3727-8E5B1305C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93042" y="1456535"/>
            <a:ext cx="7013208" cy="39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6829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와이드스크린</PresentationFormat>
  <Paragraphs>0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Skadi Locs</dc:creator>
  <cp:lastModifiedBy>Skadi Locs</cp:lastModifiedBy>
  <cp:revision>1</cp:revision>
  <dcterms:created xsi:type="dcterms:W3CDTF">2023-12-17T08:59:00Z</dcterms:created>
  <dcterms:modified xsi:type="dcterms:W3CDTF">2023-12-17T09:07:47Z</dcterms:modified>
</cp:coreProperties>
</file>